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8" r:id="rId3"/>
    <p:sldId id="269" r:id="rId4"/>
    <p:sldId id="267" r:id="rId5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D5E7"/>
    <a:srgbClr val="76B4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 autoAdjust="0"/>
    <p:restoredTop sz="94653" autoAdjust="0"/>
  </p:normalViewPr>
  <p:slideViewPr>
    <p:cSldViewPr>
      <p:cViewPr varScale="1">
        <p:scale>
          <a:sx n="52" d="100"/>
          <a:sy n="52" d="100"/>
        </p:scale>
        <p:origin x="8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>
            <a:extLst>
              <a:ext uri="{FF2B5EF4-FFF2-40B4-BE49-F238E27FC236}">
                <a16:creationId xmlns:a16="http://schemas.microsoft.com/office/drawing/2014/main" id="{B61F8E2C-7401-A154-AF86-EBFC918B1A5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458200" y="0"/>
            <a:ext cx="9829800" cy="8356287"/>
          </a:xfrm>
          <a:prstGeom prst="rect">
            <a:avLst/>
          </a:prstGeom>
          <a:solidFill>
            <a:srgbClr val="9BD5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4" name="Immagine 13" descr="Immagine che contiene schermata, design, illustrazione&#10;&#10;Descrizione generata automaticamente">
            <a:extLst>
              <a:ext uri="{FF2B5EF4-FFF2-40B4-BE49-F238E27FC236}">
                <a16:creationId xmlns:a16="http://schemas.microsoft.com/office/drawing/2014/main" id="{C6843759-D08E-D075-05C6-7A557CAB6BD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50" b="18768"/>
          <a:stretch/>
        </p:blipFill>
        <p:spPr>
          <a:xfrm>
            <a:off x="0" y="0"/>
            <a:ext cx="8458200" cy="8356287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3A384EA-6165-AE86-5E77-B8CEE5CDAF8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985" y="5964079"/>
            <a:ext cx="720436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XVIII Convegno dell’Associazione Rete Italiana LCA </a:t>
            </a:r>
          </a:p>
          <a:p>
            <a:r>
              <a:rPr lang="it-IT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3-5 LUGLIO 2024</a:t>
            </a:r>
          </a:p>
          <a:p>
            <a:r>
              <a:rPr lang="it-IT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UNIVERSITÀ "G. D'ANNUNZIO" </a:t>
            </a:r>
          </a:p>
          <a:p>
            <a:r>
              <a:rPr lang="it-IT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CHIETI-PESCARA - CAMPUS DI PESCARA</a:t>
            </a:r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F99F2BE7-CD1A-252C-52BD-E0C466B9DB5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295400" y="8701418"/>
            <a:ext cx="5864067" cy="1296823"/>
            <a:chOff x="914400" y="8524773"/>
            <a:chExt cx="6553200" cy="1449223"/>
          </a:xfrm>
        </p:grpSpPr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D97C27B0-513F-734F-4A3C-5B7AB810B173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14400" y="8524773"/>
              <a:ext cx="1308100" cy="1449223"/>
            </a:xfrm>
            <a:prstGeom prst="rect">
              <a:avLst/>
            </a:prstGeom>
          </p:spPr>
        </p:pic>
        <p:pic>
          <p:nvPicPr>
            <p:cNvPr id="8" name="Immagine 7">
              <a:extLst>
                <a:ext uri="{FF2B5EF4-FFF2-40B4-BE49-F238E27FC236}">
                  <a16:creationId xmlns:a16="http://schemas.microsoft.com/office/drawing/2014/main" id="{3EE03970-39CD-A91D-67A7-4E2BA9E2DDFE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43200" y="8677173"/>
              <a:ext cx="4724400" cy="1136454"/>
            </a:xfrm>
            <a:prstGeom prst="rect">
              <a:avLst/>
            </a:prstGeom>
          </p:spPr>
        </p:pic>
      </p:grpSp>
      <p:sp>
        <p:nvSpPr>
          <p:cNvPr id="3" name="TextBox 27">
            <a:extLst>
              <a:ext uri="{FF2B5EF4-FFF2-40B4-BE49-F238E27FC236}">
                <a16:creationId xmlns:a16="http://schemas.microsoft.com/office/drawing/2014/main" id="{4B9D4C06-D1A7-6E63-7D2C-2F13553496E7}"/>
              </a:ext>
            </a:extLst>
          </p:cNvPr>
          <p:cNvSpPr txBox="1"/>
          <p:nvPr/>
        </p:nvSpPr>
        <p:spPr>
          <a:xfrm>
            <a:off x="9144000" y="2015587"/>
            <a:ext cx="8278092" cy="30299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000"/>
              </a:lnSpc>
            </a:pPr>
            <a:r>
              <a:rPr lang="en-US" sz="9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 </a:t>
            </a:r>
            <a:r>
              <a:rPr lang="en-US" sz="96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titolo</a:t>
            </a:r>
            <a:endParaRPr lang="en-US" sz="9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ts val="12000"/>
              </a:lnSpc>
            </a:pPr>
            <a:r>
              <a:rPr lang="en-US" sz="96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presentazione</a:t>
            </a:r>
            <a:endParaRPr lang="en-US" sz="9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02BA6C0-7939-BBD2-16D8-4427415FA3B8}"/>
              </a:ext>
            </a:extLst>
          </p:cNvPr>
          <p:cNvSpPr txBox="1"/>
          <p:nvPr/>
        </p:nvSpPr>
        <p:spPr>
          <a:xfrm>
            <a:off x="9996054" y="5502414"/>
            <a:ext cx="67540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Autore</a:t>
            </a:r>
            <a:r>
              <a:rPr lang="it-IT" sz="4000" baseline="30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it-IT" sz="4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Autore</a:t>
            </a:r>
            <a:r>
              <a:rPr lang="it-IT" sz="4000" baseline="30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4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Autore</a:t>
            </a:r>
            <a:r>
              <a:rPr lang="it-IT" sz="4000" baseline="30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it-IT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5053FA9-5EF5-997E-23D2-D0F0CFFC513A}"/>
              </a:ext>
            </a:extLst>
          </p:cNvPr>
          <p:cNvSpPr txBox="1"/>
          <p:nvPr/>
        </p:nvSpPr>
        <p:spPr>
          <a:xfrm>
            <a:off x="10162308" y="8992321"/>
            <a:ext cx="58673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000" dirty="0">
                <a:solidFill>
                  <a:srgbClr val="002060"/>
                </a:solidFill>
              </a:rPr>
              <a:t>SPAZIO PER LOGHI</a:t>
            </a:r>
            <a:endParaRPr lang="it-IT" dirty="0"/>
          </a:p>
        </p:txBody>
      </p:sp>
      <p:cxnSp>
        <p:nvCxnSpPr>
          <p:cNvPr id="19" name="Connettore 1 18">
            <a:extLst>
              <a:ext uri="{FF2B5EF4-FFF2-40B4-BE49-F238E27FC236}">
                <a16:creationId xmlns:a16="http://schemas.microsoft.com/office/drawing/2014/main" id="{3EDB8E92-9F66-05AF-FE36-03690CB78A4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8458200" y="8701418"/>
            <a:ext cx="0" cy="1296823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DA5A519-7BD4-97F6-1B5E-0FC8C7443178}"/>
              </a:ext>
            </a:extLst>
          </p:cNvPr>
          <p:cNvSpPr txBox="1"/>
          <p:nvPr/>
        </p:nvSpPr>
        <p:spPr>
          <a:xfrm>
            <a:off x="8544790" y="7527392"/>
            <a:ext cx="9590809" cy="3756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aseline="30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it-IT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affiliazione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>
            <a:extLst>
              <a:ext uri="{FF2B5EF4-FFF2-40B4-BE49-F238E27FC236}">
                <a16:creationId xmlns:a16="http://schemas.microsoft.com/office/drawing/2014/main" id="{D16A1634-8321-F60D-3E08-2B4CA91F48D6}"/>
              </a:ext>
            </a:extLst>
          </p:cNvPr>
          <p:cNvSpPr txBox="1"/>
          <p:nvPr/>
        </p:nvSpPr>
        <p:spPr>
          <a:xfrm>
            <a:off x="1219200" y="4838700"/>
            <a:ext cx="15849600" cy="246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spcBef>
                <a:spcPct val="0"/>
              </a:spcBef>
            </a:pPr>
            <a:r>
              <a:rPr lang="it-IT" sz="3200" dirty="0" err="1">
                <a:solidFill>
                  <a:srgbClr val="002060"/>
                </a:solidFill>
              </a:rPr>
              <a:t>Lorem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ipsum</a:t>
            </a:r>
            <a:r>
              <a:rPr lang="it-IT" sz="3200" dirty="0">
                <a:solidFill>
                  <a:srgbClr val="002060"/>
                </a:solidFill>
              </a:rPr>
              <a:t> dolor </a:t>
            </a:r>
            <a:r>
              <a:rPr lang="it-IT" sz="3200" dirty="0" err="1">
                <a:solidFill>
                  <a:srgbClr val="002060"/>
                </a:solidFill>
              </a:rPr>
              <a:t>sit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amet</a:t>
            </a:r>
            <a:r>
              <a:rPr lang="it-IT" sz="3200" dirty="0">
                <a:solidFill>
                  <a:srgbClr val="002060"/>
                </a:solidFill>
              </a:rPr>
              <a:t>, </a:t>
            </a:r>
            <a:r>
              <a:rPr lang="it-IT" sz="3200" dirty="0" err="1">
                <a:solidFill>
                  <a:srgbClr val="002060"/>
                </a:solidFill>
              </a:rPr>
              <a:t>consectetur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adipisci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elit</a:t>
            </a:r>
            <a:r>
              <a:rPr lang="it-IT" sz="3200" dirty="0">
                <a:solidFill>
                  <a:srgbClr val="002060"/>
                </a:solidFill>
              </a:rPr>
              <a:t>, sed do </a:t>
            </a:r>
            <a:r>
              <a:rPr lang="it-IT" sz="3200" dirty="0" err="1">
                <a:solidFill>
                  <a:srgbClr val="002060"/>
                </a:solidFill>
              </a:rPr>
              <a:t>eiusmod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tempor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incidunt</a:t>
            </a:r>
            <a:r>
              <a:rPr lang="it-IT" sz="3200" dirty="0">
                <a:solidFill>
                  <a:srgbClr val="002060"/>
                </a:solidFill>
              </a:rPr>
              <a:t> ut labore et dolore magna </a:t>
            </a:r>
            <a:r>
              <a:rPr lang="it-IT" sz="3200" dirty="0" err="1">
                <a:solidFill>
                  <a:srgbClr val="002060"/>
                </a:solidFill>
              </a:rPr>
              <a:t>aliqua</a:t>
            </a:r>
            <a:r>
              <a:rPr lang="it-IT" sz="3200" dirty="0">
                <a:solidFill>
                  <a:srgbClr val="002060"/>
                </a:solidFill>
              </a:rPr>
              <a:t>. Ut </a:t>
            </a:r>
            <a:r>
              <a:rPr lang="it-IT" sz="3200" dirty="0" err="1">
                <a:solidFill>
                  <a:srgbClr val="002060"/>
                </a:solidFill>
              </a:rPr>
              <a:t>enim</a:t>
            </a:r>
            <a:r>
              <a:rPr lang="it-IT" sz="3200" dirty="0">
                <a:solidFill>
                  <a:srgbClr val="002060"/>
                </a:solidFill>
              </a:rPr>
              <a:t> ad </a:t>
            </a:r>
            <a:r>
              <a:rPr lang="it-IT" sz="3200" dirty="0" err="1">
                <a:solidFill>
                  <a:srgbClr val="002060"/>
                </a:solidFill>
              </a:rPr>
              <a:t>minim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veniam</a:t>
            </a:r>
            <a:r>
              <a:rPr lang="it-IT" sz="3200" dirty="0">
                <a:solidFill>
                  <a:srgbClr val="002060"/>
                </a:solidFill>
              </a:rPr>
              <a:t>, </a:t>
            </a:r>
            <a:r>
              <a:rPr lang="it-IT" sz="3200" dirty="0" err="1">
                <a:solidFill>
                  <a:srgbClr val="002060"/>
                </a:solidFill>
              </a:rPr>
              <a:t>quis</a:t>
            </a:r>
            <a:r>
              <a:rPr lang="it-IT" sz="3200" dirty="0">
                <a:solidFill>
                  <a:srgbClr val="002060"/>
                </a:solidFill>
              </a:rPr>
              <a:t> nostrum </a:t>
            </a:r>
            <a:r>
              <a:rPr lang="it-IT" sz="3200" dirty="0" err="1">
                <a:solidFill>
                  <a:srgbClr val="002060"/>
                </a:solidFill>
              </a:rPr>
              <a:t>exercitationem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ullamco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laboriosam</a:t>
            </a:r>
            <a:r>
              <a:rPr lang="it-IT" sz="3200" dirty="0">
                <a:solidFill>
                  <a:srgbClr val="002060"/>
                </a:solidFill>
              </a:rPr>
              <a:t>, </a:t>
            </a:r>
            <a:r>
              <a:rPr lang="it-IT" sz="3200" dirty="0" err="1">
                <a:solidFill>
                  <a:srgbClr val="002060"/>
                </a:solidFill>
              </a:rPr>
              <a:t>nisi</a:t>
            </a:r>
            <a:r>
              <a:rPr lang="it-IT" sz="3200" dirty="0">
                <a:solidFill>
                  <a:srgbClr val="002060"/>
                </a:solidFill>
              </a:rPr>
              <a:t> ut </a:t>
            </a:r>
            <a:r>
              <a:rPr lang="it-IT" sz="3200" dirty="0" err="1">
                <a:solidFill>
                  <a:srgbClr val="002060"/>
                </a:solidFill>
              </a:rPr>
              <a:t>aliquid</a:t>
            </a:r>
            <a:r>
              <a:rPr lang="it-IT" sz="3200" dirty="0">
                <a:solidFill>
                  <a:srgbClr val="002060"/>
                </a:solidFill>
              </a:rPr>
              <a:t> ex ea commodi </a:t>
            </a:r>
            <a:r>
              <a:rPr lang="it-IT" sz="3200" dirty="0" err="1">
                <a:solidFill>
                  <a:srgbClr val="002060"/>
                </a:solidFill>
              </a:rPr>
              <a:t>consequatur</a:t>
            </a:r>
            <a:r>
              <a:rPr lang="it-IT" sz="3200" dirty="0">
                <a:solidFill>
                  <a:srgbClr val="002060"/>
                </a:solidFill>
              </a:rPr>
              <a:t>. </a:t>
            </a:r>
            <a:r>
              <a:rPr lang="it-IT" sz="3200" dirty="0" err="1">
                <a:solidFill>
                  <a:srgbClr val="002060"/>
                </a:solidFill>
              </a:rPr>
              <a:t>Duis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aute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irure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reprehenderit</a:t>
            </a:r>
            <a:r>
              <a:rPr lang="it-IT" sz="3200" dirty="0">
                <a:solidFill>
                  <a:srgbClr val="002060"/>
                </a:solidFill>
              </a:rPr>
              <a:t> in </a:t>
            </a:r>
            <a:r>
              <a:rPr lang="it-IT" sz="3200" dirty="0" err="1">
                <a:solidFill>
                  <a:srgbClr val="002060"/>
                </a:solidFill>
              </a:rPr>
              <a:t>voluptate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velit</a:t>
            </a:r>
            <a:r>
              <a:rPr lang="it-IT" sz="3200" dirty="0">
                <a:solidFill>
                  <a:srgbClr val="002060"/>
                </a:solidFill>
              </a:rPr>
              <a:t> esse </a:t>
            </a:r>
            <a:r>
              <a:rPr lang="it-IT" sz="3200" dirty="0" err="1">
                <a:solidFill>
                  <a:srgbClr val="002060"/>
                </a:solidFill>
              </a:rPr>
              <a:t>cillum</a:t>
            </a:r>
            <a:r>
              <a:rPr lang="it-IT" sz="3200" dirty="0">
                <a:solidFill>
                  <a:srgbClr val="002060"/>
                </a:solidFill>
              </a:rPr>
              <a:t> dolore </a:t>
            </a:r>
            <a:r>
              <a:rPr lang="it-IT" sz="3200" dirty="0" err="1">
                <a:solidFill>
                  <a:srgbClr val="002060"/>
                </a:solidFill>
              </a:rPr>
              <a:t>eu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fugiat</a:t>
            </a:r>
            <a:r>
              <a:rPr lang="it-IT" sz="3200" dirty="0">
                <a:solidFill>
                  <a:srgbClr val="002060"/>
                </a:solidFill>
              </a:rPr>
              <a:t> nulla </a:t>
            </a:r>
            <a:r>
              <a:rPr lang="it-IT" sz="3200" dirty="0" err="1">
                <a:solidFill>
                  <a:srgbClr val="002060"/>
                </a:solidFill>
              </a:rPr>
              <a:t>pariatur</a:t>
            </a:r>
            <a:r>
              <a:rPr lang="it-IT" sz="3200" dirty="0">
                <a:solidFill>
                  <a:srgbClr val="002060"/>
                </a:solidFill>
              </a:rPr>
              <a:t>. </a:t>
            </a:r>
            <a:r>
              <a:rPr lang="it-IT" sz="3200" dirty="0" err="1">
                <a:solidFill>
                  <a:srgbClr val="002060"/>
                </a:solidFill>
              </a:rPr>
              <a:t>Excepteur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sint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obcaecat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cupiditat</a:t>
            </a:r>
            <a:r>
              <a:rPr lang="it-IT" sz="3200" dirty="0">
                <a:solidFill>
                  <a:srgbClr val="002060"/>
                </a:solidFill>
              </a:rPr>
              <a:t> non </a:t>
            </a:r>
            <a:r>
              <a:rPr lang="it-IT" sz="3200" dirty="0" err="1">
                <a:solidFill>
                  <a:srgbClr val="002060"/>
                </a:solidFill>
              </a:rPr>
              <a:t>proident</a:t>
            </a:r>
            <a:r>
              <a:rPr lang="it-IT" sz="3200" dirty="0">
                <a:solidFill>
                  <a:srgbClr val="002060"/>
                </a:solidFill>
              </a:rPr>
              <a:t>, </a:t>
            </a:r>
            <a:r>
              <a:rPr lang="it-IT" sz="3200" dirty="0" err="1">
                <a:solidFill>
                  <a:srgbClr val="002060"/>
                </a:solidFill>
              </a:rPr>
              <a:t>sunt</a:t>
            </a:r>
            <a:r>
              <a:rPr lang="it-IT" sz="3200" dirty="0">
                <a:solidFill>
                  <a:srgbClr val="002060"/>
                </a:solidFill>
              </a:rPr>
              <a:t> in culpa qui officia </a:t>
            </a:r>
            <a:r>
              <a:rPr lang="it-IT" sz="3200" dirty="0" err="1">
                <a:solidFill>
                  <a:srgbClr val="002060"/>
                </a:solidFill>
              </a:rPr>
              <a:t>deserunt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mollit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anim</a:t>
            </a:r>
            <a:r>
              <a:rPr lang="it-IT" sz="3200" dirty="0">
                <a:solidFill>
                  <a:srgbClr val="002060"/>
                </a:solidFill>
              </a:rPr>
              <a:t> id est </a:t>
            </a:r>
            <a:r>
              <a:rPr lang="it-IT" sz="3200" dirty="0" err="1">
                <a:solidFill>
                  <a:srgbClr val="002060"/>
                </a:solidFill>
              </a:rPr>
              <a:t>laborum</a:t>
            </a:r>
            <a:endParaRPr lang="en-US" sz="3200" dirty="0">
              <a:solidFill>
                <a:srgbClr val="002060"/>
              </a:solidFill>
              <a:latin typeface="Azo Sans" panose="020B0603030503020204" pitchFamily="34" charset="77"/>
            </a:endParaRPr>
          </a:p>
        </p:txBody>
      </p:sp>
      <p:sp>
        <p:nvSpPr>
          <p:cNvPr id="12" name="TextBox 27">
            <a:extLst>
              <a:ext uri="{FF2B5EF4-FFF2-40B4-BE49-F238E27FC236}">
                <a16:creationId xmlns:a16="http://schemas.microsoft.com/office/drawing/2014/main" id="{C6021B85-F94C-AE79-8120-FF7F4558CC66}"/>
              </a:ext>
            </a:extLst>
          </p:cNvPr>
          <p:cNvSpPr txBox="1"/>
          <p:nvPr/>
        </p:nvSpPr>
        <p:spPr>
          <a:xfrm>
            <a:off x="1215655" y="2978298"/>
            <a:ext cx="8470645" cy="15751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000"/>
              </a:lnSpc>
            </a:pPr>
            <a:r>
              <a:rPr lang="en-US" sz="12000" b="1" dirty="0" err="1">
                <a:solidFill>
                  <a:srgbClr val="76B47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Titolo</a:t>
            </a:r>
            <a:endParaRPr lang="en-US" sz="12000" b="1" dirty="0">
              <a:solidFill>
                <a:srgbClr val="76B47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1AE6D698-6DC3-D156-5F49-1CC4C3A2E99B}"/>
              </a:ext>
            </a:extLst>
          </p:cNvPr>
          <p:cNvGrpSpPr/>
          <p:nvPr/>
        </p:nvGrpSpPr>
        <p:grpSpPr>
          <a:xfrm>
            <a:off x="0" y="-45004"/>
            <a:ext cx="18288000" cy="1196836"/>
            <a:chOff x="0" y="-65700"/>
            <a:chExt cx="18288000" cy="1196836"/>
          </a:xfrm>
        </p:grpSpPr>
        <p:sp>
          <p:nvSpPr>
            <p:cNvPr id="23" name="Rettangolo 22">
              <a:extLst>
                <a:ext uri="{FF2B5EF4-FFF2-40B4-BE49-F238E27FC236}">
                  <a16:creationId xmlns:a16="http://schemas.microsoft.com/office/drawing/2014/main" id="{A64BF5AC-2EC6-CF8E-ED50-866CBBE6A357}"/>
                </a:ext>
              </a:extLst>
            </p:cNvPr>
            <p:cNvSpPr/>
            <p:nvPr/>
          </p:nvSpPr>
          <p:spPr>
            <a:xfrm>
              <a:off x="0" y="-65700"/>
              <a:ext cx="13563599" cy="1190593"/>
            </a:xfrm>
            <a:prstGeom prst="rect">
              <a:avLst/>
            </a:prstGeom>
            <a:solidFill>
              <a:srgbClr val="9BD5E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17" name="Immagine 16">
              <a:extLst>
                <a:ext uri="{FF2B5EF4-FFF2-40B4-BE49-F238E27FC236}">
                  <a16:creationId xmlns:a16="http://schemas.microsoft.com/office/drawing/2014/main" id="{411F6059-CE0D-39B2-6341-BF519278C6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7815" r="49848"/>
            <a:stretch/>
          </p:blipFill>
          <p:spPr>
            <a:xfrm>
              <a:off x="13563599" y="-59457"/>
              <a:ext cx="4724401" cy="1190593"/>
            </a:xfrm>
            <a:prstGeom prst="rect">
              <a:avLst/>
            </a:prstGeom>
          </p:spPr>
        </p:pic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DB72806A-79D3-B79F-4A46-D977C26AA255}"/>
                </a:ext>
              </a:extLst>
            </p:cNvPr>
            <p:cNvSpPr txBox="1">
              <a:spLocks/>
            </p:cNvSpPr>
            <p:nvPr/>
          </p:nvSpPr>
          <p:spPr>
            <a:xfrm>
              <a:off x="4705515" y="211298"/>
              <a:ext cx="882421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2800" i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XVIII Convegno dell’Associazione Rete Italiana LCA </a:t>
              </a:r>
            </a:p>
          </p:txBody>
        </p:sp>
      </p:grp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718B244F-C8DF-BB93-F78E-38C963E70F6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660513" y="192587"/>
            <a:ext cx="2788423" cy="674018"/>
            <a:chOff x="486250" y="-4752763"/>
            <a:chExt cx="4190999" cy="1013049"/>
          </a:xfrm>
        </p:grpSpPr>
        <p:pic>
          <p:nvPicPr>
            <p:cNvPr id="21" name="Immagine 20">
              <a:extLst>
                <a:ext uri="{FF2B5EF4-FFF2-40B4-BE49-F238E27FC236}">
                  <a16:creationId xmlns:a16="http://schemas.microsoft.com/office/drawing/2014/main" id="{A54E72E8-D349-4C3B-63E7-3D412000AF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6250" y="-4752763"/>
              <a:ext cx="914399" cy="1013049"/>
            </a:xfrm>
            <a:prstGeom prst="rect">
              <a:avLst/>
            </a:prstGeom>
          </p:spPr>
        </p:pic>
        <p:pic>
          <p:nvPicPr>
            <p:cNvPr id="22" name="Immagine 21">
              <a:extLst>
                <a:ext uri="{FF2B5EF4-FFF2-40B4-BE49-F238E27FC236}">
                  <a16:creationId xmlns:a16="http://schemas.microsoft.com/office/drawing/2014/main" id="{E897A4A3-B42D-4287-B09C-60FB22A346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57850" y="-4585342"/>
              <a:ext cx="2819399" cy="6782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0387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>
            <a:extLst>
              <a:ext uri="{FF2B5EF4-FFF2-40B4-BE49-F238E27FC236}">
                <a16:creationId xmlns:a16="http://schemas.microsoft.com/office/drawing/2014/main" id="{D16A1634-8321-F60D-3E08-2B4CA91F48D6}"/>
              </a:ext>
            </a:extLst>
          </p:cNvPr>
          <p:cNvSpPr txBox="1"/>
          <p:nvPr/>
        </p:nvSpPr>
        <p:spPr>
          <a:xfrm>
            <a:off x="8001000" y="4461700"/>
            <a:ext cx="9394951" cy="39395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spcBef>
                <a:spcPct val="0"/>
              </a:spcBef>
            </a:pPr>
            <a:r>
              <a:rPr lang="it-IT" sz="3200" dirty="0" err="1">
                <a:solidFill>
                  <a:srgbClr val="002060"/>
                </a:solidFill>
              </a:rPr>
              <a:t>Lorem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ipsum</a:t>
            </a:r>
            <a:r>
              <a:rPr lang="it-IT" sz="3200" dirty="0">
                <a:solidFill>
                  <a:srgbClr val="002060"/>
                </a:solidFill>
              </a:rPr>
              <a:t> dolor </a:t>
            </a:r>
            <a:r>
              <a:rPr lang="it-IT" sz="3200" dirty="0" err="1">
                <a:solidFill>
                  <a:srgbClr val="002060"/>
                </a:solidFill>
              </a:rPr>
              <a:t>sit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amet</a:t>
            </a:r>
            <a:r>
              <a:rPr lang="it-IT" sz="3200" dirty="0">
                <a:solidFill>
                  <a:srgbClr val="002060"/>
                </a:solidFill>
              </a:rPr>
              <a:t>, </a:t>
            </a:r>
            <a:r>
              <a:rPr lang="it-IT" sz="3200" dirty="0" err="1">
                <a:solidFill>
                  <a:srgbClr val="002060"/>
                </a:solidFill>
              </a:rPr>
              <a:t>consectetur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adipisci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elit</a:t>
            </a:r>
            <a:r>
              <a:rPr lang="it-IT" sz="3200" dirty="0">
                <a:solidFill>
                  <a:srgbClr val="002060"/>
                </a:solidFill>
              </a:rPr>
              <a:t>, sed do </a:t>
            </a:r>
            <a:r>
              <a:rPr lang="it-IT" sz="3200" dirty="0" err="1">
                <a:solidFill>
                  <a:srgbClr val="002060"/>
                </a:solidFill>
              </a:rPr>
              <a:t>eiusmod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tempor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incidunt</a:t>
            </a:r>
            <a:r>
              <a:rPr lang="it-IT" sz="3200" dirty="0">
                <a:solidFill>
                  <a:srgbClr val="002060"/>
                </a:solidFill>
              </a:rPr>
              <a:t> ut labore et dolore magna </a:t>
            </a:r>
            <a:r>
              <a:rPr lang="it-IT" sz="3200" dirty="0" err="1">
                <a:solidFill>
                  <a:srgbClr val="002060"/>
                </a:solidFill>
              </a:rPr>
              <a:t>aliqua</a:t>
            </a:r>
            <a:r>
              <a:rPr lang="it-IT" sz="3200" dirty="0">
                <a:solidFill>
                  <a:srgbClr val="002060"/>
                </a:solidFill>
              </a:rPr>
              <a:t>. Ut </a:t>
            </a:r>
            <a:r>
              <a:rPr lang="it-IT" sz="3200" dirty="0" err="1">
                <a:solidFill>
                  <a:srgbClr val="002060"/>
                </a:solidFill>
              </a:rPr>
              <a:t>enim</a:t>
            </a:r>
            <a:r>
              <a:rPr lang="it-IT" sz="3200" dirty="0">
                <a:solidFill>
                  <a:srgbClr val="002060"/>
                </a:solidFill>
              </a:rPr>
              <a:t> ad </a:t>
            </a:r>
            <a:r>
              <a:rPr lang="it-IT" sz="3200" dirty="0" err="1">
                <a:solidFill>
                  <a:srgbClr val="002060"/>
                </a:solidFill>
              </a:rPr>
              <a:t>minim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veniam</a:t>
            </a:r>
            <a:r>
              <a:rPr lang="it-IT" sz="3200" dirty="0">
                <a:solidFill>
                  <a:srgbClr val="002060"/>
                </a:solidFill>
              </a:rPr>
              <a:t>, </a:t>
            </a:r>
            <a:r>
              <a:rPr lang="it-IT" sz="3200" dirty="0" err="1">
                <a:solidFill>
                  <a:srgbClr val="002060"/>
                </a:solidFill>
              </a:rPr>
              <a:t>quis</a:t>
            </a:r>
            <a:r>
              <a:rPr lang="it-IT" sz="3200" dirty="0">
                <a:solidFill>
                  <a:srgbClr val="002060"/>
                </a:solidFill>
              </a:rPr>
              <a:t> nostrum </a:t>
            </a:r>
            <a:r>
              <a:rPr lang="it-IT" sz="3200" dirty="0" err="1">
                <a:solidFill>
                  <a:srgbClr val="002060"/>
                </a:solidFill>
              </a:rPr>
              <a:t>exercitationem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ullamco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laboriosam</a:t>
            </a:r>
            <a:r>
              <a:rPr lang="it-IT" sz="3200" dirty="0">
                <a:solidFill>
                  <a:srgbClr val="002060"/>
                </a:solidFill>
              </a:rPr>
              <a:t>, </a:t>
            </a:r>
            <a:r>
              <a:rPr lang="it-IT" sz="3200" dirty="0" err="1">
                <a:solidFill>
                  <a:srgbClr val="002060"/>
                </a:solidFill>
              </a:rPr>
              <a:t>nisi</a:t>
            </a:r>
            <a:r>
              <a:rPr lang="it-IT" sz="3200" dirty="0">
                <a:solidFill>
                  <a:srgbClr val="002060"/>
                </a:solidFill>
              </a:rPr>
              <a:t> ut </a:t>
            </a:r>
            <a:r>
              <a:rPr lang="it-IT" sz="3200" dirty="0" err="1">
                <a:solidFill>
                  <a:srgbClr val="002060"/>
                </a:solidFill>
              </a:rPr>
              <a:t>aliquid</a:t>
            </a:r>
            <a:r>
              <a:rPr lang="it-IT" sz="3200" dirty="0">
                <a:solidFill>
                  <a:srgbClr val="002060"/>
                </a:solidFill>
              </a:rPr>
              <a:t> ex ea commodi </a:t>
            </a:r>
            <a:r>
              <a:rPr lang="it-IT" sz="3200" dirty="0" err="1">
                <a:solidFill>
                  <a:srgbClr val="002060"/>
                </a:solidFill>
              </a:rPr>
              <a:t>consequatur</a:t>
            </a:r>
            <a:r>
              <a:rPr lang="it-IT" sz="3200" dirty="0">
                <a:solidFill>
                  <a:srgbClr val="002060"/>
                </a:solidFill>
              </a:rPr>
              <a:t>. </a:t>
            </a:r>
            <a:r>
              <a:rPr lang="it-IT" sz="3200" dirty="0" err="1">
                <a:solidFill>
                  <a:srgbClr val="002060"/>
                </a:solidFill>
              </a:rPr>
              <a:t>Duis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aute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irure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reprehenderit</a:t>
            </a:r>
            <a:r>
              <a:rPr lang="it-IT" sz="3200" dirty="0">
                <a:solidFill>
                  <a:srgbClr val="002060"/>
                </a:solidFill>
              </a:rPr>
              <a:t> in </a:t>
            </a:r>
            <a:r>
              <a:rPr lang="it-IT" sz="3200" dirty="0" err="1">
                <a:solidFill>
                  <a:srgbClr val="002060"/>
                </a:solidFill>
              </a:rPr>
              <a:t>voluptate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velit</a:t>
            </a:r>
            <a:r>
              <a:rPr lang="it-IT" sz="3200" dirty="0">
                <a:solidFill>
                  <a:srgbClr val="002060"/>
                </a:solidFill>
              </a:rPr>
              <a:t> esse </a:t>
            </a:r>
            <a:r>
              <a:rPr lang="it-IT" sz="3200" dirty="0" err="1">
                <a:solidFill>
                  <a:srgbClr val="002060"/>
                </a:solidFill>
              </a:rPr>
              <a:t>cillum</a:t>
            </a:r>
            <a:r>
              <a:rPr lang="it-IT" sz="3200" dirty="0">
                <a:solidFill>
                  <a:srgbClr val="002060"/>
                </a:solidFill>
              </a:rPr>
              <a:t> dolore </a:t>
            </a:r>
            <a:r>
              <a:rPr lang="it-IT" sz="3200" dirty="0" err="1">
                <a:solidFill>
                  <a:srgbClr val="002060"/>
                </a:solidFill>
              </a:rPr>
              <a:t>eu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fugiat</a:t>
            </a:r>
            <a:r>
              <a:rPr lang="it-IT" sz="3200" dirty="0">
                <a:solidFill>
                  <a:srgbClr val="002060"/>
                </a:solidFill>
              </a:rPr>
              <a:t> nulla </a:t>
            </a:r>
            <a:r>
              <a:rPr lang="it-IT" sz="3200" dirty="0" err="1">
                <a:solidFill>
                  <a:srgbClr val="002060"/>
                </a:solidFill>
              </a:rPr>
              <a:t>pariatur</a:t>
            </a:r>
            <a:r>
              <a:rPr lang="it-IT" sz="3200" dirty="0">
                <a:solidFill>
                  <a:srgbClr val="002060"/>
                </a:solidFill>
              </a:rPr>
              <a:t>. </a:t>
            </a:r>
            <a:r>
              <a:rPr lang="it-IT" sz="3200" dirty="0" err="1">
                <a:solidFill>
                  <a:srgbClr val="002060"/>
                </a:solidFill>
              </a:rPr>
              <a:t>Excepteur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sint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obcaecat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cupiditat</a:t>
            </a:r>
            <a:r>
              <a:rPr lang="it-IT" sz="3200" dirty="0">
                <a:solidFill>
                  <a:srgbClr val="002060"/>
                </a:solidFill>
              </a:rPr>
              <a:t> non </a:t>
            </a:r>
            <a:r>
              <a:rPr lang="it-IT" sz="3200" dirty="0" err="1">
                <a:solidFill>
                  <a:srgbClr val="002060"/>
                </a:solidFill>
              </a:rPr>
              <a:t>proident</a:t>
            </a:r>
            <a:r>
              <a:rPr lang="it-IT" sz="3200" dirty="0">
                <a:solidFill>
                  <a:srgbClr val="002060"/>
                </a:solidFill>
              </a:rPr>
              <a:t>, </a:t>
            </a:r>
            <a:r>
              <a:rPr lang="it-IT" sz="3200" dirty="0" err="1">
                <a:solidFill>
                  <a:srgbClr val="002060"/>
                </a:solidFill>
              </a:rPr>
              <a:t>sunt</a:t>
            </a:r>
            <a:r>
              <a:rPr lang="it-IT" sz="3200" dirty="0">
                <a:solidFill>
                  <a:srgbClr val="002060"/>
                </a:solidFill>
              </a:rPr>
              <a:t> in culpa qui officia </a:t>
            </a:r>
            <a:r>
              <a:rPr lang="it-IT" sz="3200" dirty="0" err="1">
                <a:solidFill>
                  <a:srgbClr val="002060"/>
                </a:solidFill>
              </a:rPr>
              <a:t>deserunt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mollit</a:t>
            </a:r>
            <a:r>
              <a:rPr lang="it-IT" sz="3200" dirty="0">
                <a:solidFill>
                  <a:srgbClr val="002060"/>
                </a:solidFill>
              </a:rPr>
              <a:t> </a:t>
            </a:r>
            <a:r>
              <a:rPr lang="it-IT" sz="3200" dirty="0" err="1">
                <a:solidFill>
                  <a:srgbClr val="002060"/>
                </a:solidFill>
              </a:rPr>
              <a:t>anim</a:t>
            </a:r>
            <a:r>
              <a:rPr lang="it-IT" sz="3200" dirty="0">
                <a:solidFill>
                  <a:srgbClr val="002060"/>
                </a:solidFill>
              </a:rPr>
              <a:t> id est </a:t>
            </a:r>
            <a:r>
              <a:rPr lang="it-IT" sz="3200" dirty="0" err="1">
                <a:solidFill>
                  <a:srgbClr val="002060"/>
                </a:solidFill>
              </a:rPr>
              <a:t>laborum</a:t>
            </a:r>
            <a:endParaRPr lang="en-US" sz="3200" dirty="0">
              <a:solidFill>
                <a:srgbClr val="002060"/>
              </a:solidFill>
              <a:latin typeface="Azo Sans" panose="020B0603030503020204" pitchFamily="34" charset="77"/>
            </a:endParaRPr>
          </a:p>
        </p:txBody>
      </p:sp>
      <p:sp>
        <p:nvSpPr>
          <p:cNvPr id="12" name="TextBox 27">
            <a:extLst>
              <a:ext uri="{FF2B5EF4-FFF2-40B4-BE49-F238E27FC236}">
                <a16:creationId xmlns:a16="http://schemas.microsoft.com/office/drawing/2014/main" id="{C6021B85-F94C-AE79-8120-FF7F4558CC66}"/>
              </a:ext>
            </a:extLst>
          </p:cNvPr>
          <p:cNvSpPr txBox="1"/>
          <p:nvPr/>
        </p:nvSpPr>
        <p:spPr>
          <a:xfrm>
            <a:off x="8001000" y="2781300"/>
            <a:ext cx="8470645" cy="15751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000"/>
              </a:lnSpc>
            </a:pPr>
            <a:r>
              <a:rPr lang="en-US" sz="12000" b="1" dirty="0" err="1">
                <a:solidFill>
                  <a:srgbClr val="76B47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Titolo</a:t>
            </a:r>
            <a:endParaRPr lang="en-US" sz="12000" b="1" dirty="0">
              <a:solidFill>
                <a:srgbClr val="76B47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07F9FF2F-F1E5-A33A-DBAD-088371D5BB77}"/>
              </a:ext>
            </a:extLst>
          </p:cNvPr>
          <p:cNvSpPr/>
          <p:nvPr/>
        </p:nvSpPr>
        <p:spPr>
          <a:xfrm>
            <a:off x="822253" y="2539976"/>
            <a:ext cx="6629400" cy="6172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B8E232F5-BC3E-94DA-0305-B4E5514DA0FF}"/>
              </a:ext>
            </a:extLst>
          </p:cNvPr>
          <p:cNvGrpSpPr/>
          <p:nvPr/>
        </p:nvGrpSpPr>
        <p:grpSpPr>
          <a:xfrm>
            <a:off x="0" y="-45004"/>
            <a:ext cx="18288000" cy="1196836"/>
            <a:chOff x="0" y="-65700"/>
            <a:chExt cx="18288000" cy="1196836"/>
          </a:xfrm>
        </p:grpSpPr>
        <p:sp>
          <p:nvSpPr>
            <p:cNvPr id="5" name="Rettangolo 4">
              <a:extLst>
                <a:ext uri="{FF2B5EF4-FFF2-40B4-BE49-F238E27FC236}">
                  <a16:creationId xmlns:a16="http://schemas.microsoft.com/office/drawing/2014/main" id="{354DEB9E-FFA3-4E6A-6F69-E7D3BFC22F3A}"/>
                </a:ext>
              </a:extLst>
            </p:cNvPr>
            <p:cNvSpPr/>
            <p:nvPr/>
          </p:nvSpPr>
          <p:spPr>
            <a:xfrm>
              <a:off x="0" y="-65700"/>
              <a:ext cx="13563599" cy="1190593"/>
            </a:xfrm>
            <a:prstGeom prst="rect">
              <a:avLst/>
            </a:prstGeom>
            <a:solidFill>
              <a:srgbClr val="9BD5E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2FC9E844-5D6A-56AD-75E2-192ADF713F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7815" r="49848"/>
            <a:stretch/>
          </p:blipFill>
          <p:spPr>
            <a:xfrm>
              <a:off x="13563599" y="-59457"/>
              <a:ext cx="4724401" cy="1190593"/>
            </a:xfrm>
            <a:prstGeom prst="rect">
              <a:avLst/>
            </a:prstGeom>
          </p:spPr>
        </p:pic>
      </p:grpSp>
      <p:grpSp>
        <p:nvGrpSpPr>
          <p:cNvPr id="8" name="Gruppo 7">
            <a:extLst>
              <a:ext uri="{FF2B5EF4-FFF2-40B4-BE49-F238E27FC236}">
                <a16:creationId xmlns:a16="http://schemas.microsoft.com/office/drawing/2014/main" id="{C269E51D-3768-C2B9-4FB7-F18395D4E315}"/>
              </a:ext>
            </a:extLst>
          </p:cNvPr>
          <p:cNvGrpSpPr/>
          <p:nvPr/>
        </p:nvGrpSpPr>
        <p:grpSpPr>
          <a:xfrm>
            <a:off x="660513" y="192587"/>
            <a:ext cx="2788423" cy="674018"/>
            <a:chOff x="486250" y="-4752763"/>
            <a:chExt cx="4190999" cy="1013049"/>
          </a:xfrm>
        </p:grpSpPr>
        <p:pic>
          <p:nvPicPr>
            <p:cNvPr id="9" name="Immagine 8">
              <a:extLst>
                <a:ext uri="{FF2B5EF4-FFF2-40B4-BE49-F238E27FC236}">
                  <a16:creationId xmlns:a16="http://schemas.microsoft.com/office/drawing/2014/main" id="{A0A7A06D-DB60-DF98-239A-B73C215F0F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6250" y="-4752763"/>
              <a:ext cx="914399" cy="1013049"/>
            </a:xfrm>
            <a:prstGeom prst="rect">
              <a:avLst/>
            </a:prstGeom>
          </p:spPr>
        </p:pic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9ED3CD99-7BBA-84CE-D0E8-CBEAFDF768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57850" y="-4585342"/>
              <a:ext cx="2819399" cy="678208"/>
            </a:xfrm>
            <a:prstGeom prst="rect">
              <a:avLst/>
            </a:prstGeom>
          </p:spPr>
        </p:pic>
      </p:grp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4CEF13D-D28E-96BD-C4A3-72960107E877}"/>
              </a:ext>
            </a:extLst>
          </p:cNvPr>
          <p:cNvSpPr txBox="1">
            <a:spLocks/>
          </p:cNvSpPr>
          <p:nvPr/>
        </p:nvSpPr>
        <p:spPr>
          <a:xfrm>
            <a:off x="4705515" y="231994"/>
            <a:ext cx="88242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XVIII Convegno dell’Associazione Rete Italiana LCA </a:t>
            </a:r>
          </a:p>
        </p:txBody>
      </p:sp>
    </p:spTree>
    <p:extLst>
      <p:ext uri="{BB962C8B-B14F-4D97-AF65-F5344CB8AC3E}">
        <p14:creationId xmlns:p14="http://schemas.microsoft.com/office/powerpoint/2010/main" val="3899682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22856D2D-DE1A-9559-3B61-1B68420D461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9525000" cy="10287000"/>
          </a:xfrm>
          <a:prstGeom prst="rect">
            <a:avLst/>
          </a:prstGeom>
          <a:solidFill>
            <a:srgbClr val="9BD5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44025" y="3889498"/>
            <a:ext cx="6248400" cy="22967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11"/>
              </a:lnSpc>
            </a:pPr>
            <a:r>
              <a:rPr lang="en-US" sz="14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Grazie</a:t>
            </a:r>
            <a:endParaRPr lang="en-US" sz="1701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F91C6FB3-71BB-96E3-1BC5-20B540A407B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b="20925"/>
          <a:stretch/>
        </p:blipFill>
        <p:spPr>
          <a:xfrm>
            <a:off x="2309726" y="6917097"/>
            <a:ext cx="4316998" cy="3369903"/>
          </a:xfrm>
          <a:prstGeom prst="rect">
            <a:avLst/>
          </a:prstGeom>
        </p:spPr>
      </p:pic>
      <p:grpSp>
        <p:nvGrpSpPr>
          <p:cNvPr id="6" name="Gruppo 5">
            <a:extLst>
              <a:ext uri="{FF2B5EF4-FFF2-40B4-BE49-F238E27FC236}">
                <a16:creationId xmlns:a16="http://schemas.microsoft.com/office/drawing/2014/main" id="{CBD97A49-E127-3940-5490-8DCE9DEFFB96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600200" y="1185855"/>
            <a:ext cx="6276651" cy="1388065"/>
            <a:chOff x="916172" y="723900"/>
            <a:chExt cx="6553201" cy="1449223"/>
          </a:xfrm>
        </p:grpSpPr>
        <p:pic>
          <p:nvPicPr>
            <p:cNvPr id="3" name="Immagine 2">
              <a:extLst>
                <a:ext uri="{FF2B5EF4-FFF2-40B4-BE49-F238E27FC236}">
                  <a16:creationId xmlns:a16="http://schemas.microsoft.com/office/drawing/2014/main" id="{3D66F8B3-6A2D-1BF4-DE40-419B451D8027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16172" y="723900"/>
              <a:ext cx="1308100" cy="1449223"/>
            </a:xfrm>
            <a:prstGeom prst="rect">
              <a:avLst/>
            </a:prstGeom>
          </p:spPr>
        </p:pic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270E9027-CAEE-3EBF-248F-879FE3B6E6D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44972" y="876300"/>
              <a:ext cx="4724401" cy="1136454"/>
            </a:xfrm>
            <a:prstGeom prst="rect">
              <a:avLst/>
            </a:prstGeom>
          </p:spPr>
        </p:pic>
      </p:grp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BCA619E-2239-A8BF-373E-A09B35620C2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5147" y="3203427"/>
            <a:ext cx="88242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8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XVIII Convegno dell’Associazione Rete Italiana LCA 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F27D1D7-1BB0-7695-B92E-F104A8E8FFAF}"/>
              </a:ext>
            </a:extLst>
          </p:cNvPr>
          <p:cNvSpPr txBox="1"/>
          <p:nvPr/>
        </p:nvSpPr>
        <p:spPr>
          <a:xfrm>
            <a:off x="10869025" y="4789557"/>
            <a:ext cx="58673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nome e email relatore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DC58881-CEAF-0C04-1F39-329986A396B6}"/>
              </a:ext>
            </a:extLst>
          </p:cNvPr>
          <p:cNvSpPr txBox="1"/>
          <p:nvPr/>
        </p:nvSpPr>
        <p:spPr>
          <a:xfrm>
            <a:off x="10882880" y="8801100"/>
            <a:ext cx="58673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000" dirty="0">
                <a:solidFill>
                  <a:srgbClr val="002060"/>
                </a:solidFill>
              </a:rPr>
              <a:t>SPAZIO PER LOGHI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Personalizzato</PresentationFormat>
  <Paragraphs>19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Azo Sans</vt:lpstr>
      <vt:lpstr>Calibri</vt:lpstr>
      <vt:lpstr>Arial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and Navy Modern Marketing Plan Presentation</dc:title>
  <cp:lastModifiedBy>Valentino Tascione</cp:lastModifiedBy>
  <cp:revision>11</cp:revision>
  <dcterms:created xsi:type="dcterms:W3CDTF">2006-08-16T00:00:00Z</dcterms:created>
  <dcterms:modified xsi:type="dcterms:W3CDTF">2024-06-13T08:46:56Z</dcterms:modified>
  <dc:identifier>DAGCd_yaanQ</dc:identifier>
</cp:coreProperties>
</file>