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21386800" cy="30279975"/>
  <p:notesSz cx="6858000" cy="9144000"/>
  <p:defaultTextStyle>
    <a:defPPr>
      <a:defRPr lang="it-IT"/>
    </a:defPPr>
    <a:lvl1pPr marL="0" algn="l" defTabSz="2951897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5949" algn="l" defTabSz="2951897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1897" algn="l" defTabSz="2951897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7852" algn="l" defTabSz="2951897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3801" algn="l" defTabSz="2951897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79749" algn="l" defTabSz="2951897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5704" algn="l" defTabSz="2951897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1653" algn="l" defTabSz="2951897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7601" algn="l" defTabSz="2951897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C94D"/>
    <a:srgbClr val="9BDD54"/>
    <a:srgbClr val="009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Stile medio 1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386"/>
    <p:restoredTop sz="94651"/>
  </p:normalViewPr>
  <p:slideViewPr>
    <p:cSldViewPr>
      <p:cViewPr>
        <p:scale>
          <a:sx n="50" d="100"/>
          <a:sy n="50" d="100"/>
        </p:scale>
        <p:origin x="2248" y="464"/>
      </p:cViewPr>
      <p:guideLst>
        <p:guide orient="horz" pos="9537"/>
        <p:guide pos="6736"/>
      </p:guideLst>
    </p:cSldViewPr>
  </p:slideViewPr>
  <p:notesTextViewPr>
    <p:cViewPr>
      <p:scale>
        <a:sx n="400" d="100"/>
        <a:sy n="4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ntino Tascione" userId="7211384cd28b7a34" providerId="LiveId" clId="{E7E2EF69-D4C2-4468-B685-397C4022D52C}"/>
    <pc:docChg chg="custSel modSld">
      <pc:chgData name="Valentino Tascione" userId="7211384cd28b7a34" providerId="LiveId" clId="{E7E2EF69-D4C2-4468-B685-397C4022D52C}" dt="2024-06-13T06:42:33.206" v="0" actId="478"/>
      <pc:docMkLst>
        <pc:docMk/>
      </pc:docMkLst>
      <pc:sldChg chg="delSp mod">
        <pc:chgData name="Valentino Tascione" userId="7211384cd28b7a34" providerId="LiveId" clId="{E7E2EF69-D4C2-4468-B685-397C4022D52C}" dt="2024-06-13T06:42:33.206" v="0" actId="478"/>
        <pc:sldMkLst>
          <pc:docMk/>
          <pc:sldMk cId="0" sldId="257"/>
        </pc:sldMkLst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2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16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18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19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23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24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25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26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27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28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30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31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32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33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34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35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36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37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39" creationId="{00000000-0000-0000-0000-000000000000}"/>
          </ac:spMkLst>
        </pc:spChg>
        <pc:graphicFrameChg chg="del">
          <ac:chgData name="Valentino Tascione" userId="7211384cd28b7a34" providerId="LiveId" clId="{E7E2EF69-D4C2-4468-B685-397C4022D52C}" dt="2024-06-13T06:42:33.206" v="0" actId="478"/>
          <ac:graphicFrameMkLst>
            <pc:docMk/>
            <pc:sldMk cId="0" sldId="257"/>
            <ac:graphicFrameMk id="20" creationId="{00000000-0000-0000-0000-000000000000}"/>
          </ac:graphicFrameMkLst>
        </pc:graphicFrameChg>
        <pc:graphicFrameChg chg="del">
          <ac:chgData name="Valentino Tascione" userId="7211384cd28b7a34" providerId="LiveId" clId="{E7E2EF69-D4C2-4468-B685-397C4022D52C}" dt="2024-06-13T06:42:33.206" v="0" actId="478"/>
          <ac:graphicFrameMkLst>
            <pc:docMk/>
            <pc:sldMk cId="0" sldId="257"/>
            <ac:graphicFrameMk id="21" creationId="{00000000-0000-0000-0000-000000000000}"/>
          </ac:graphicFrameMkLst>
        </pc:graphicFrameChg>
        <pc:graphicFrameChg chg="del">
          <ac:chgData name="Valentino Tascione" userId="7211384cd28b7a34" providerId="LiveId" clId="{E7E2EF69-D4C2-4468-B685-397C4022D52C}" dt="2024-06-13T06:42:33.206" v="0" actId="478"/>
          <ac:graphicFrameMkLst>
            <pc:docMk/>
            <pc:sldMk cId="0" sldId="257"/>
            <ac:graphicFrameMk id="22" creationId="{00000000-0000-0000-0000-000000000000}"/>
          </ac:graphicFrameMkLst>
        </pc:graphicFrameChg>
        <pc:graphicFrameChg chg="del">
          <ac:chgData name="Valentino Tascione" userId="7211384cd28b7a34" providerId="LiveId" clId="{E7E2EF69-D4C2-4468-B685-397C4022D52C}" dt="2024-06-13T06:42:33.206" v="0" actId="478"/>
          <ac:graphicFrameMkLst>
            <pc:docMk/>
            <pc:sldMk cId="0" sldId="257"/>
            <ac:graphicFrameMk id="29" creationId="{00000000-0000-0000-0000-000000000000}"/>
          </ac:graphicFrameMkLst>
        </pc:graphicFrameChg>
        <pc:graphicFrameChg chg="del">
          <ac:chgData name="Valentino Tascione" userId="7211384cd28b7a34" providerId="LiveId" clId="{E7E2EF69-D4C2-4468-B685-397C4022D52C}" dt="2024-06-13T06:42:33.206" v="0" actId="478"/>
          <ac:graphicFrameMkLst>
            <pc:docMk/>
            <pc:sldMk cId="0" sldId="257"/>
            <ac:graphicFrameMk id="38" creationId="{00000000-0000-0000-0000-000000000000}"/>
          </ac:graphicFrameMkLst>
        </pc:graphicFrameChg>
        <pc:picChg chg="del">
          <ac:chgData name="Valentino Tascione" userId="7211384cd28b7a34" providerId="LiveId" clId="{E7E2EF69-D4C2-4468-B685-397C4022D52C}" dt="2024-06-13T06:42:33.206" v="0" actId="478"/>
          <ac:picMkLst>
            <pc:docMk/>
            <pc:sldMk cId="0" sldId="257"/>
            <ac:picMk id="3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09665-80B2-406C-BB57-F879E7E8A6DA}" type="datetimeFigureOut">
              <a:rPr lang="it-IT" smtClean="0"/>
              <a:pPr/>
              <a:t>07/03/25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0170F-3D22-4D4F-AC34-DBC8CAC4E41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2951897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1475949" algn="l" defTabSz="2951897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2951897" algn="l" defTabSz="2951897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4427852" algn="l" defTabSz="2951897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5903801" algn="l" defTabSz="2951897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7379749" algn="l" defTabSz="2951897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8855704" algn="l" defTabSz="2951897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10331653" algn="l" defTabSz="2951897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11807601" algn="l" defTabSz="2951897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0170F-3D22-4D4F-AC34-DBC8CAC4E414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04010" y="9406429"/>
            <a:ext cx="18178780" cy="6490569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5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1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7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3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79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5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7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47E-E895-4FBF-9B03-0967032D5AAD}" type="datetimeFigureOut">
              <a:rPr lang="it-IT" smtClean="0"/>
              <a:pPr/>
              <a:t>07/03/25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D6654-9434-4BD4-AE9A-6F89097C53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47E-E895-4FBF-9B03-0967032D5AAD}" type="datetimeFigureOut">
              <a:rPr lang="it-IT" smtClean="0"/>
              <a:pPr/>
              <a:t>07/03/25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D6654-9434-4BD4-AE9A-6F89097C53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6264736" y="5355072"/>
            <a:ext cx="11254060" cy="114075602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02553" y="5355072"/>
            <a:ext cx="33405737" cy="114075602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47E-E895-4FBF-9B03-0967032D5AAD}" type="datetimeFigureOut">
              <a:rPr lang="it-IT" smtClean="0"/>
              <a:pPr/>
              <a:t>07/03/25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D6654-9434-4BD4-AE9A-6F89097C53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47E-E895-4FBF-9B03-0967032D5AAD}" type="datetimeFigureOut">
              <a:rPr lang="it-IT" smtClean="0"/>
              <a:pPr/>
              <a:t>07/03/25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D6654-9434-4BD4-AE9A-6F89097C53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89410" y="19457699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689410" y="12833952"/>
            <a:ext cx="1817878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5949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1897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785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380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79749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5704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165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760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47E-E895-4FBF-9B03-0967032D5AAD}" type="datetimeFigureOut">
              <a:rPr lang="it-IT" smtClean="0"/>
              <a:pPr/>
              <a:t>07/03/25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D6654-9434-4BD4-AE9A-6F89097C53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02554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5188899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47E-E895-4FBF-9B03-0967032D5AAD}" type="datetimeFigureOut">
              <a:rPr lang="it-IT" smtClean="0"/>
              <a:pPr/>
              <a:t>07/03/25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D6654-9434-4BD4-AE9A-6F89097C53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9340" y="6777950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5949" indent="0">
              <a:buNone/>
              <a:defRPr sz="6500" b="1"/>
            </a:lvl2pPr>
            <a:lvl3pPr marL="2951897" indent="0">
              <a:buNone/>
              <a:defRPr sz="5800" b="1"/>
            </a:lvl3pPr>
            <a:lvl4pPr marL="4427852" indent="0">
              <a:buNone/>
              <a:defRPr sz="5200" b="1"/>
            </a:lvl4pPr>
            <a:lvl5pPr marL="5903801" indent="0">
              <a:buNone/>
              <a:defRPr sz="5200" b="1"/>
            </a:lvl5pPr>
            <a:lvl6pPr marL="7379749" indent="0">
              <a:buNone/>
              <a:defRPr sz="5200" b="1"/>
            </a:lvl6pPr>
            <a:lvl7pPr marL="8855704" indent="0">
              <a:buNone/>
              <a:defRPr sz="5200" b="1"/>
            </a:lvl7pPr>
            <a:lvl8pPr marL="10331653" indent="0">
              <a:buNone/>
              <a:defRPr sz="5200" b="1"/>
            </a:lvl8pPr>
            <a:lvl9pPr marL="11807601" indent="0">
              <a:buNone/>
              <a:defRPr sz="5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069340" y="9602677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10864203" y="6777950"/>
            <a:ext cx="9453263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5949" indent="0">
              <a:buNone/>
              <a:defRPr sz="6500" b="1"/>
            </a:lvl2pPr>
            <a:lvl3pPr marL="2951897" indent="0">
              <a:buNone/>
              <a:defRPr sz="5800" b="1"/>
            </a:lvl3pPr>
            <a:lvl4pPr marL="4427852" indent="0">
              <a:buNone/>
              <a:defRPr sz="5200" b="1"/>
            </a:lvl4pPr>
            <a:lvl5pPr marL="5903801" indent="0">
              <a:buNone/>
              <a:defRPr sz="5200" b="1"/>
            </a:lvl5pPr>
            <a:lvl6pPr marL="7379749" indent="0">
              <a:buNone/>
              <a:defRPr sz="5200" b="1"/>
            </a:lvl6pPr>
            <a:lvl7pPr marL="8855704" indent="0">
              <a:buNone/>
              <a:defRPr sz="5200" b="1"/>
            </a:lvl7pPr>
            <a:lvl8pPr marL="10331653" indent="0">
              <a:buNone/>
              <a:defRPr sz="5200" b="1"/>
            </a:lvl8pPr>
            <a:lvl9pPr marL="11807601" indent="0">
              <a:buNone/>
              <a:defRPr sz="5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10864203" y="9602677"/>
            <a:ext cx="9453263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47E-E895-4FBF-9B03-0967032D5AAD}" type="datetimeFigureOut">
              <a:rPr lang="it-IT" smtClean="0"/>
              <a:pPr/>
              <a:t>07/03/25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D6654-9434-4BD4-AE9A-6F89097C53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47E-E895-4FBF-9B03-0967032D5AAD}" type="datetimeFigureOut">
              <a:rPr lang="it-IT" smtClean="0"/>
              <a:pPr/>
              <a:t>07/03/25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D6654-9434-4BD4-AE9A-6F89097C53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47E-E895-4FBF-9B03-0967032D5AAD}" type="datetimeFigureOut">
              <a:rPr lang="it-IT" smtClean="0"/>
              <a:pPr/>
              <a:t>07/03/25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D6654-9434-4BD4-AE9A-6F89097C53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9341" y="1205591"/>
            <a:ext cx="7036110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61645" y="1205598"/>
            <a:ext cx="11955815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069341" y="6336367"/>
            <a:ext cx="7036110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5949" indent="0">
              <a:buNone/>
              <a:defRPr sz="3900"/>
            </a:lvl2pPr>
            <a:lvl3pPr marL="2951897" indent="0">
              <a:buNone/>
              <a:defRPr sz="3200"/>
            </a:lvl3pPr>
            <a:lvl4pPr marL="4427852" indent="0">
              <a:buNone/>
              <a:defRPr sz="2900"/>
            </a:lvl4pPr>
            <a:lvl5pPr marL="5903801" indent="0">
              <a:buNone/>
              <a:defRPr sz="2900"/>
            </a:lvl5pPr>
            <a:lvl6pPr marL="7379749" indent="0">
              <a:buNone/>
              <a:defRPr sz="2900"/>
            </a:lvl6pPr>
            <a:lvl7pPr marL="8855704" indent="0">
              <a:buNone/>
              <a:defRPr sz="2900"/>
            </a:lvl7pPr>
            <a:lvl8pPr marL="10331653" indent="0">
              <a:buNone/>
              <a:defRPr sz="2900"/>
            </a:lvl8pPr>
            <a:lvl9pPr marL="11807601" indent="0">
              <a:buNone/>
              <a:defRPr sz="2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47E-E895-4FBF-9B03-0967032D5AAD}" type="datetimeFigureOut">
              <a:rPr lang="it-IT" smtClean="0"/>
              <a:pPr/>
              <a:t>07/03/25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D6654-9434-4BD4-AE9A-6F89097C53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91962" y="21195982"/>
            <a:ext cx="12832080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191962" y="2705572"/>
            <a:ext cx="12832080" cy="18167985"/>
          </a:xfrm>
        </p:spPr>
        <p:txBody>
          <a:bodyPr/>
          <a:lstStyle>
            <a:lvl1pPr marL="0" indent="0">
              <a:buNone/>
              <a:defRPr sz="10300"/>
            </a:lvl1pPr>
            <a:lvl2pPr marL="1475949" indent="0">
              <a:buNone/>
              <a:defRPr sz="9000"/>
            </a:lvl2pPr>
            <a:lvl3pPr marL="2951897" indent="0">
              <a:buNone/>
              <a:defRPr sz="7700"/>
            </a:lvl3pPr>
            <a:lvl4pPr marL="4427852" indent="0">
              <a:buNone/>
              <a:defRPr sz="6500"/>
            </a:lvl4pPr>
            <a:lvl5pPr marL="5903801" indent="0">
              <a:buNone/>
              <a:defRPr sz="6500"/>
            </a:lvl5pPr>
            <a:lvl6pPr marL="7379749" indent="0">
              <a:buNone/>
              <a:defRPr sz="6500"/>
            </a:lvl6pPr>
            <a:lvl7pPr marL="8855704" indent="0">
              <a:buNone/>
              <a:defRPr sz="6500"/>
            </a:lvl7pPr>
            <a:lvl8pPr marL="10331653" indent="0">
              <a:buNone/>
              <a:defRPr sz="6500"/>
            </a:lvl8pPr>
            <a:lvl9pPr marL="11807601" indent="0">
              <a:buNone/>
              <a:defRPr sz="6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191962" y="23698288"/>
            <a:ext cx="12832080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5949" indent="0">
              <a:buNone/>
              <a:defRPr sz="3900"/>
            </a:lvl2pPr>
            <a:lvl3pPr marL="2951897" indent="0">
              <a:buNone/>
              <a:defRPr sz="3200"/>
            </a:lvl3pPr>
            <a:lvl4pPr marL="4427852" indent="0">
              <a:buNone/>
              <a:defRPr sz="2900"/>
            </a:lvl4pPr>
            <a:lvl5pPr marL="5903801" indent="0">
              <a:buNone/>
              <a:defRPr sz="2900"/>
            </a:lvl5pPr>
            <a:lvl6pPr marL="7379749" indent="0">
              <a:buNone/>
              <a:defRPr sz="2900"/>
            </a:lvl6pPr>
            <a:lvl7pPr marL="8855704" indent="0">
              <a:buNone/>
              <a:defRPr sz="2900"/>
            </a:lvl7pPr>
            <a:lvl8pPr marL="10331653" indent="0">
              <a:buNone/>
              <a:defRPr sz="2900"/>
            </a:lvl8pPr>
            <a:lvl9pPr marL="11807601" indent="0">
              <a:buNone/>
              <a:defRPr sz="2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47E-E895-4FBF-9B03-0967032D5AAD}" type="datetimeFigureOut">
              <a:rPr lang="it-IT" smtClean="0"/>
              <a:pPr/>
              <a:t>07/03/25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D6654-9434-4BD4-AE9A-6F89097C53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  <a:prstGeom prst="rect">
            <a:avLst/>
          </a:prstGeom>
        </p:spPr>
        <p:txBody>
          <a:bodyPr vert="horz" lIns="295190" tIns="147597" rIns="295190" bIns="147597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9340" y="7065334"/>
            <a:ext cx="19248120" cy="19983384"/>
          </a:xfrm>
          <a:prstGeom prst="rect">
            <a:avLst/>
          </a:prstGeom>
        </p:spPr>
        <p:txBody>
          <a:bodyPr vert="horz" lIns="295190" tIns="147597" rIns="295190" bIns="147597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1069340" y="28065053"/>
            <a:ext cx="4990253" cy="1612128"/>
          </a:xfrm>
          <a:prstGeom prst="rect">
            <a:avLst/>
          </a:prstGeom>
        </p:spPr>
        <p:txBody>
          <a:bodyPr vert="horz" lIns="295190" tIns="147597" rIns="295190" bIns="147597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D647E-E895-4FBF-9B03-0967032D5AAD}" type="datetimeFigureOut">
              <a:rPr lang="it-IT" smtClean="0"/>
              <a:pPr/>
              <a:t>07/03/25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7307157" y="28065053"/>
            <a:ext cx="6772487" cy="1612128"/>
          </a:xfrm>
          <a:prstGeom prst="rect">
            <a:avLst/>
          </a:prstGeom>
        </p:spPr>
        <p:txBody>
          <a:bodyPr vert="horz" lIns="295190" tIns="147597" rIns="295190" bIns="147597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5327207" y="28065053"/>
            <a:ext cx="4990253" cy="1612128"/>
          </a:xfrm>
          <a:prstGeom prst="rect">
            <a:avLst/>
          </a:prstGeom>
        </p:spPr>
        <p:txBody>
          <a:bodyPr vert="horz" lIns="295190" tIns="147597" rIns="295190" bIns="147597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D6654-9434-4BD4-AE9A-6F89097C53A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1897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6963" indent="-1106963" algn="l" defTabSz="2951897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420" indent="-922469" algn="l" defTabSz="2951897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89875" indent="-737978" algn="l" defTabSz="2951897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5823" indent="-737978" algn="l" defTabSz="2951897" rtl="0" eaLnBrk="1" latinLnBrk="0" hangingPunct="1">
        <a:spcBef>
          <a:spcPct val="20000"/>
        </a:spcBef>
        <a:buFont typeface="Arial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1778" indent="-737978" algn="l" defTabSz="2951897" rtl="0" eaLnBrk="1" latinLnBrk="0" hangingPunct="1">
        <a:spcBef>
          <a:spcPct val="20000"/>
        </a:spcBef>
        <a:buFont typeface="Arial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7727" indent="-737978" algn="l" defTabSz="2951897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3675" indent="-737978" algn="l" defTabSz="2951897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69624" indent="-737978" algn="l" defTabSz="2951897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5579" indent="-737978" algn="l" defTabSz="2951897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295189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5949" algn="l" defTabSz="295189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1897" algn="l" defTabSz="295189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7852" algn="l" defTabSz="295189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3801" algn="l" defTabSz="295189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79749" algn="l" defTabSz="295189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5704" algn="l" defTabSz="295189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1653" algn="l" defTabSz="295189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7601" algn="l" defTabSz="295189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magine 12" descr="Immagine che contiene schermata, Policromia, Carattere, Elementi grafici&#10;&#10;Descrizione generata automaticamente">
            <a:extLst>
              <a:ext uri="{FF2B5EF4-FFF2-40B4-BE49-F238E27FC236}">
                <a16:creationId xmlns:a16="http://schemas.microsoft.com/office/drawing/2014/main" id="{BA1BEBB0-2ED4-9693-6FB2-C91C011204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358200" cy="292028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</Words>
  <Application>Microsoft Macintosh PowerPoint</Application>
  <PresentationFormat>Personalizzato</PresentationFormat>
  <Paragraphs>1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Presentazione standard di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Reviewer</dc:creator>
  <cp:lastModifiedBy>lorenzo rossini</cp:lastModifiedBy>
  <cp:revision>40</cp:revision>
  <cp:lastPrinted>2019-06-07T14:51:30Z</cp:lastPrinted>
  <dcterms:created xsi:type="dcterms:W3CDTF">2019-05-06T10:27:47Z</dcterms:created>
  <dcterms:modified xsi:type="dcterms:W3CDTF">2025-03-07T11:54:52Z</dcterms:modified>
</cp:coreProperties>
</file>