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67" r:id="rId5"/>
  </p:sldIdLst>
  <p:sldSz cx="18288000" cy="10287000"/>
  <p:notesSz cx="6858000" cy="9144000"/>
  <p:embeddedFontLst>
    <p:embeddedFont>
      <p:font typeface="Franklin Gothic Medium" panose="020B0603020102020204" pitchFamily="34" charset="0"/>
      <p:regular r:id="rId6"/>
      <p: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54D"/>
    <a:srgbClr val="FFC728"/>
    <a:srgbClr val="EDBD56"/>
    <a:srgbClr val="9BD5E7"/>
    <a:srgbClr val="76B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0" autoAdjust="0"/>
    <p:restoredTop sz="94651" autoAdjust="0"/>
  </p:normalViewPr>
  <p:slideViewPr>
    <p:cSldViewPr>
      <p:cViewPr varScale="1">
        <p:scale>
          <a:sx n="82" d="100"/>
          <a:sy n="82" d="100"/>
        </p:scale>
        <p:origin x="224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A384EA-6165-AE86-5E77-B8CEE5CDAF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985" y="5964079"/>
            <a:ext cx="72043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XVIII Convegno dell’Associazione Rete Italiana LCA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3-5 LUGLIO 2024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UNIVERSITÀ "G. D'ANNUNZIO" </a:t>
            </a:r>
          </a:p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CHIETI-PESCARA - CAMPUS DI PESCARA</a:t>
            </a:r>
          </a:p>
        </p:txBody>
      </p:sp>
      <p:pic>
        <p:nvPicPr>
          <p:cNvPr id="5" name="Immagine 4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4DC04DDE-6B38-A7C7-16C7-1FD0CAD45D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8508"/>
            <a:ext cx="18288000" cy="4898492"/>
          </a:xfrm>
          <a:prstGeom prst="rect">
            <a:avLst/>
          </a:prstGeom>
        </p:spPr>
      </p:pic>
      <p:sp>
        <p:nvSpPr>
          <p:cNvPr id="3" name="TextBox 27">
            <a:extLst>
              <a:ext uri="{FF2B5EF4-FFF2-40B4-BE49-F238E27FC236}">
                <a16:creationId xmlns:a16="http://schemas.microsoft.com/office/drawing/2014/main" id="{4B9D4C06-D1A7-6E63-7D2C-2F13553496E7}"/>
              </a:ext>
            </a:extLst>
          </p:cNvPr>
          <p:cNvSpPr txBox="1"/>
          <p:nvPr/>
        </p:nvSpPr>
        <p:spPr>
          <a:xfrm>
            <a:off x="865908" y="374348"/>
            <a:ext cx="8278092" cy="3029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dirty="0">
                <a:solidFill>
                  <a:srgbClr val="9E354D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Qui </a:t>
            </a:r>
            <a:r>
              <a:rPr lang="en-US" sz="9600" b="1" dirty="0" err="1">
                <a:solidFill>
                  <a:srgbClr val="9E354D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titolo</a:t>
            </a:r>
            <a:endParaRPr lang="en-US" sz="9600" b="1" dirty="0">
              <a:solidFill>
                <a:srgbClr val="9E354D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2000"/>
              </a:lnSpc>
            </a:pPr>
            <a:r>
              <a:rPr lang="en-US" sz="9600" b="1" dirty="0" err="1">
                <a:solidFill>
                  <a:srgbClr val="9E354D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presentazione</a:t>
            </a:r>
            <a:endParaRPr lang="en-US" sz="9600" b="1" dirty="0">
              <a:solidFill>
                <a:srgbClr val="9E354D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2BA6C0-7939-BBD2-16D8-4427415FA3B8}"/>
              </a:ext>
            </a:extLst>
          </p:cNvPr>
          <p:cNvSpPr txBox="1"/>
          <p:nvPr/>
        </p:nvSpPr>
        <p:spPr>
          <a:xfrm>
            <a:off x="1627908" y="3613858"/>
            <a:ext cx="6754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latin typeface="Franklin Gothic Medium" panose="020B0603020102020204" pitchFamily="34" charset="0"/>
                <a:cs typeface="Calibri" panose="020F0502020204030204" pitchFamily="34" charset="0"/>
              </a:rPr>
              <a:t>Autore</a:t>
            </a:r>
            <a:r>
              <a:rPr lang="it-IT" sz="4000" baseline="30000" dirty="0">
                <a:latin typeface="Franklin Gothic Medium" panose="020B0603020102020204" pitchFamily="34" charset="0"/>
                <a:cs typeface="Calibri" panose="020F0502020204030204" pitchFamily="34" charset="0"/>
              </a:rPr>
              <a:t>1</a:t>
            </a:r>
            <a:r>
              <a:rPr lang="it-IT" sz="4000" dirty="0">
                <a:latin typeface="Franklin Gothic Medium" panose="020B0603020102020204" pitchFamily="34" charset="0"/>
                <a:cs typeface="Calibri" panose="020F0502020204030204" pitchFamily="34" charset="0"/>
              </a:rPr>
              <a:t>, Autore</a:t>
            </a:r>
            <a:r>
              <a:rPr lang="it-IT" sz="4000" baseline="30000" dirty="0">
                <a:latin typeface="Franklin Gothic Medium" panose="020B0603020102020204" pitchFamily="34" charset="0"/>
                <a:cs typeface="Calibri" panose="020F0502020204030204" pitchFamily="34" charset="0"/>
              </a:rPr>
              <a:t>2</a:t>
            </a:r>
            <a:r>
              <a:rPr lang="it-IT" sz="4000" dirty="0">
                <a:latin typeface="Franklin Gothic Medium" panose="020B0603020102020204" pitchFamily="34" charset="0"/>
                <a:cs typeface="Calibri" panose="020F0502020204030204" pitchFamily="34" charset="0"/>
              </a:rPr>
              <a:t>, Autore</a:t>
            </a:r>
            <a:r>
              <a:rPr lang="it-IT" sz="4000" baseline="30000" dirty="0">
                <a:latin typeface="Franklin Gothic Medium" panose="020B0603020102020204" pitchFamily="34" charset="0"/>
                <a:cs typeface="Calibri" panose="020F0502020204030204" pitchFamily="34" charset="0"/>
              </a:rPr>
              <a:t>3</a:t>
            </a:r>
            <a:endParaRPr lang="it-IT" baseline="30000" dirty="0"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A5A519-7BD4-97F6-1B5E-0FC8C7443178}"/>
              </a:ext>
            </a:extLst>
          </p:cNvPr>
          <p:cNvSpPr txBox="1"/>
          <p:nvPr/>
        </p:nvSpPr>
        <p:spPr>
          <a:xfrm>
            <a:off x="209549" y="4552637"/>
            <a:ext cx="9590809" cy="37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affiliazione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A7E010-8147-3F6C-AE69-053F03983604}"/>
              </a:ext>
            </a:extLst>
          </p:cNvPr>
          <p:cNvSpPr txBox="1"/>
          <p:nvPr/>
        </p:nvSpPr>
        <p:spPr>
          <a:xfrm>
            <a:off x="15544800" y="7239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latin typeface="Franklin Gothic Medium" panose="020B0603020102020204" pitchFamily="34" charset="0"/>
              </a:rPr>
              <a:t>Qui loghi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7DBCC3-C7BE-F29A-43D2-4D8D509B26D9}"/>
              </a:ext>
            </a:extLst>
          </p:cNvPr>
          <p:cNvSpPr txBox="1"/>
          <p:nvPr/>
        </p:nvSpPr>
        <p:spPr>
          <a:xfrm>
            <a:off x="10368366" y="-185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16A1634-8321-F60D-3E08-2B4CA91F48D6}"/>
              </a:ext>
            </a:extLst>
          </p:cNvPr>
          <p:cNvSpPr txBox="1"/>
          <p:nvPr/>
        </p:nvSpPr>
        <p:spPr>
          <a:xfrm>
            <a:off x="1219200" y="4838700"/>
            <a:ext cx="158496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Lorem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ipsum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dolor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sit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amet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consectetur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adipisci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elit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sed do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eiusmod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tempor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incidunt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ut labore et dolore magna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aliqua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Ut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enim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ad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minim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veniam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quis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nostrum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exercitationem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ullamco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laboriosam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nisi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ut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aliquid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ex ea commodi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consequatur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Duis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aute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irure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reprehenderit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in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voluptate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velit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esse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cillum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dolore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eu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fugiat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nulla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pariatur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Excepteur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sint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obcaecat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cupiditat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non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proident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sunt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in culpa qui officia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deserunt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mollit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anim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id est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laborum</a:t>
            </a:r>
            <a:endParaRPr lang="en-US" sz="2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C6021B85-F94C-AE79-8120-FF7F4558CC66}"/>
              </a:ext>
            </a:extLst>
          </p:cNvPr>
          <p:cNvSpPr txBox="1"/>
          <p:nvPr/>
        </p:nvSpPr>
        <p:spPr>
          <a:xfrm>
            <a:off x="1215655" y="2978298"/>
            <a:ext cx="8470645" cy="143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9600" b="1" dirty="0" err="1">
                <a:solidFill>
                  <a:srgbClr val="9E354D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Titolo</a:t>
            </a:r>
            <a:endParaRPr lang="en-US" sz="9600" b="1" dirty="0">
              <a:solidFill>
                <a:srgbClr val="9E354D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1AE6D698-6DC3-D156-5F49-1CC4C3A2E99B}"/>
              </a:ext>
            </a:extLst>
          </p:cNvPr>
          <p:cNvGrpSpPr/>
          <p:nvPr/>
        </p:nvGrpSpPr>
        <p:grpSpPr>
          <a:xfrm>
            <a:off x="0" y="-45004"/>
            <a:ext cx="18288000" cy="1190593"/>
            <a:chOff x="0" y="-65700"/>
            <a:chExt cx="13563599" cy="1190593"/>
          </a:xfrm>
          <a:solidFill>
            <a:srgbClr val="FFC728"/>
          </a:solidFill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A64BF5AC-2EC6-CF8E-ED50-866CBBE6A357}"/>
                </a:ext>
              </a:extLst>
            </p:cNvPr>
            <p:cNvSpPr/>
            <p:nvPr/>
          </p:nvSpPr>
          <p:spPr>
            <a:xfrm>
              <a:off x="0" y="-65700"/>
              <a:ext cx="13563599" cy="1190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B72806A-79D3-B79F-4A46-D977C26AA255}"/>
                </a:ext>
              </a:extLst>
            </p:cNvPr>
            <p:cNvSpPr txBox="1">
              <a:spLocks/>
            </p:cNvSpPr>
            <p:nvPr/>
          </p:nvSpPr>
          <p:spPr>
            <a:xfrm>
              <a:off x="2369691" y="326217"/>
              <a:ext cx="882421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XIX Convegno dell’Associazione Rete Italiana LCA </a:t>
              </a:r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E897A4A3-B42D-4287-B09C-60FB22A3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31" y="382905"/>
            <a:ext cx="1875848" cy="451236"/>
          </a:xfrm>
          <a:prstGeom prst="rect">
            <a:avLst/>
          </a:prstGeom>
        </p:spPr>
      </p:pic>
      <p:pic>
        <p:nvPicPr>
          <p:cNvPr id="5" name="Immagine 4" descr="Immagine che contiene Policromia, schermata, Elementi grafici, arte&#10;&#10;Descrizione generata automaticamente">
            <a:extLst>
              <a:ext uri="{FF2B5EF4-FFF2-40B4-BE49-F238E27FC236}">
                <a16:creationId xmlns:a16="http://schemas.microsoft.com/office/drawing/2014/main" id="{4449D29D-703D-C307-3FD2-33BE6C5A6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319" y="190499"/>
            <a:ext cx="5066214" cy="10115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944D5B-8959-A4BA-02E9-ED3151452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089" y="326767"/>
            <a:ext cx="1447800" cy="5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8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16A1634-8321-F60D-3E08-2B4CA91F48D6}"/>
              </a:ext>
            </a:extLst>
          </p:cNvPr>
          <p:cNvSpPr txBox="1"/>
          <p:nvPr/>
        </p:nvSpPr>
        <p:spPr>
          <a:xfrm>
            <a:off x="8001000" y="4461700"/>
            <a:ext cx="939495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Lorem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ipsum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dolor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sit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amet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consectetur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adipisci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elit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sed do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eiusmod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tempor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incidunt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ut labore et dolore magna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aliqua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Ut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enim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ad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minim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veniam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quis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nostrum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exercitationem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ullamco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laboriosam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nisi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ut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aliquid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ex ea commodi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consequatur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Duis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aute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irure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reprehenderit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in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voluptate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velit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esse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cillum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dolore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eu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fugiat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nulla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pariatur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Excepteur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sint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obcaecat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cupiditat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non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proident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sunt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in culpa qui officia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deserunt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mollit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anim</a:t>
            </a:r>
            <a:r>
              <a:rPr lang="it-IT" sz="2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id est </a:t>
            </a:r>
            <a:r>
              <a:rPr lang="it-IT" sz="28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laborum</a:t>
            </a:r>
            <a:endParaRPr lang="en-US" sz="2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C6021B85-F94C-AE79-8120-FF7F4558CC66}"/>
              </a:ext>
            </a:extLst>
          </p:cNvPr>
          <p:cNvSpPr txBox="1"/>
          <p:nvPr/>
        </p:nvSpPr>
        <p:spPr>
          <a:xfrm>
            <a:off x="8001000" y="2781300"/>
            <a:ext cx="8470645" cy="143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9600" b="1" dirty="0" err="1">
                <a:solidFill>
                  <a:srgbClr val="9E354D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Titolo</a:t>
            </a:r>
            <a:endParaRPr lang="en-US" sz="9600" b="1" dirty="0">
              <a:solidFill>
                <a:srgbClr val="9E354D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7F9FF2F-F1E5-A33A-DBAD-088371D5BB77}"/>
              </a:ext>
            </a:extLst>
          </p:cNvPr>
          <p:cNvSpPr/>
          <p:nvPr/>
        </p:nvSpPr>
        <p:spPr>
          <a:xfrm>
            <a:off x="822253" y="2539976"/>
            <a:ext cx="6629400" cy="617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CEF13D-D28E-96BD-C4A3-72960107E877}"/>
              </a:ext>
            </a:extLst>
          </p:cNvPr>
          <p:cNvSpPr txBox="1">
            <a:spLocks/>
          </p:cNvSpPr>
          <p:nvPr/>
        </p:nvSpPr>
        <p:spPr>
          <a:xfrm>
            <a:off x="4705515" y="231994"/>
            <a:ext cx="8824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XVIII Convegno dell’Associazione Rete Italiana LCA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91FECCD-907C-C236-6627-9DF8850668B4}"/>
              </a:ext>
            </a:extLst>
          </p:cNvPr>
          <p:cNvGrpSpPr/>
          <p:nvPr/>
        </p:nvGrpSpPr>
        <p:grpSpPr>
          <a:xfrm>
            <a:off x="0" y="-45004"/>
            <a:ext cx="18288000" cy="1190593"/>
            <a:chOff x="0" y="-65700"/>
            <a:chExt cx="13563599" cy="1190593"/>
          </a:xfrm>
          <a:solidFill>
            <a:srgbClr val="FFC728"/>
          </a:solidFill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B762678-1232-F4B6-2E7E-A33DABFE2CA4}"/>
                </a:ext>
              </a:extLst>
            </p:cNvPr>
            <p:cNvSpPr/>
            <p:nvPr/>
          </p:nvSpPr>
          <p:spPr>
            <a:xfrm>
              <a:off x="0" y="-65700"/>
              <a:ext cx="13563599" cy="1190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76CD311-FD93-636D-6213-B1B374E96A8A}"/>
                </a:ext>
              </a:extLst>
            </p:cNvPr>
            <p:cNvSpPr txBox="1">
              <a:spLocks/>
            </p:cNvSpPr>
            <p:nvPr/>
          </p:nvSpPr>
          <p:spPr>
            <a:xfrm>
              <a:off x="2369691" y="326217"/>
              <a:ext cx="882421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XIX Convegno dell’Associazione Rete Italiana LCA </a:t>
              </a: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F7A01FEE-A1C3-7537-739A-F47D4F83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31" y="382905"/>
            <a:ext cx="1875848" cy="451236"/>
          </a:xfrm>
          <a:prstGeom prst="rect">
            <a:avLst/>
          </a:prstGeom>
        </p:spPr>
      </p:pic>
      <p:pic>
        <p:nvPicPr>
          <p:cNvPr id="16" name="Immagine 15" descr="Immagine che contiene Policromia, schermata, Elementi grafici, arte&#10;&#10;Descrizione generata automaticamente">
            <a:extLst>
              <a:ext uri="{FF2B5EF4-FFF2-40B4-BE49-F238E27FC236}">
                <a16:creationId xmlns:a16="http://schemas.microsoft.com/office/drawing/2014/main" id="{C66DDC8E-F553-0DE0-5BD5-D87725FF1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319" y="190499"/>
            <a:ext cx="5066214" cy="10115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3279892-6CCC-91B4-EF1D-69F54E78C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089" y="326767"/>
            <a:ext cx="1447800" cy="5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2856D2D-DE1A-9559-3B61-1B68420D46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525000" cy="10287000"/>
          </a:xfrm>
          <a:prstGeom prst="rect">
            <a:avLst/>
          </a:prstGeom>
          <a:solidFill>
            <a:srgbClr val="FFC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4025" y="3889498"/>
            <a:ext cx="6248400" cy="2152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11"/>
              </a:lnSpc>
            </a:pPr>
            <a:r>
              <a:rPr lang="en-US" sz="1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Grazie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CA619E-2239-A8BF-373E-A09B35620C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5147" y="3203427"/>
            <a:ext cx="8824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XIX Convegno dell’Associazione Rete Italiana LCA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27D1D7-1BB0-7695-B92E-F104A8E8FFAF}"/>
              </a:ext>
            </a:extLst>
          </p:cNvPr>
          <p:cNvSpPr txBox="1"/>
          <p:nvPr/>
        </p:nvSpPr>
        <p:spPr>
          <a:xfrm>
            <a:off x="10869025" y="4789557"/>
            <a:ext cx="5867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0" i="0" u="none" strike="noStrike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cs typeface="Calibri" panose="020F0502020204030204" pitchFamily="34" charset="0"/>
              </a:rPr>
              <a:t>nome e email relatore</a:t>
            </a:r>
            <a:endParaRPr lang="it-IT" dirty="0"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C58881-CEAF-0C04-1F39-329986A396B6}"/>
              </a:ext>
            </a:extLst>
          </p:cNvPr>
          <p:cNvSpPr txBox="1"/>
          <p:nvPr/>
        </p:nvSpPr>
        <p:spPr>
          <a:xfrm>
            <a:off x="10882880" y="8801100"/>
            <a:ext cx="5867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SPAZIO PER LOGHI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3A4EB2-E4A8-3D3C-FF3E-5C8FB1E2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73" y="1234157"/>
            <a:ext cx="3284154" cy="1280974"/>
          </a:xfrm>
          <a:prstGeom prst="rect">
            <a:avLst/>
          </a:prstGeom>
        </p:spPr>
      </p:pic>
      <p:pic>
        <p:nvPicPr>
          <p:cNvPr id="10" name="Immagine 9" descr="Immagine che contiene Policromia, schermata, Elementi grafici, arte&#10;&#10;Descrizione generata automaticamente">
            <a:extLst>
              <a:ext uri="{FF2B5EF4-FFF2-40B4-BE49-F238E27FC236}">
                <a16:creationId xmlns:a16="http://schemas.microsoft.com/office/drawing/2014/main" id="{BF73FCC2-EBEA-A9C9-0D3B-DA6A959949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6" y="8519429"/>
            <a:ext cx="8852427" cy="17675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7FCCCD3-66FB-15E1-B28B-6E0162AAE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64" y="1412079"/>
            <a:ext cx="3845892" cy="9251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216</Words>
  <Application>Microsoft Macintosh PowerPoint</Application>
  <PresentationFormat>Personalizzato</PresentationFormat>
  <Paragraphs>20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Franklin Gothic Medium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Navy Modern Marketing Plan Presentation</dc:title>
  <cp:lastModifiedBy>lorenzo rossini</cp:lastModifiedBy>
  <cp:revision>14</cp:revision>
  <dcterms:created xsi:type="dcterms:W3CDTF">2006-08-16T00:00:00Z</dcterms:created>
  <dcterms:modified xsi:type="dcterms:W3CDTF">2025-03-07T10:59:19Z</dcterms:modified>
  <dc:identifier>DAGCd_yaanQ</dc:identifier>
</cp:coreProperties>
</file>